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61" r:id="rId4"/>
    <p:sldId id="257" r:id="rId5"/>
    <p:sldId id="259" r:id="rId6"/>
    <p:sldId id="260" r:id="rId7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9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53"/>
  </p:normalViewPr>
  <p:slideViewPr>
    <p:cSldViewPr snapToGrid="0" showGuides="1">
      <p:cViewPr>
        <p:scale>
          <a:sx n="137" d="100"/>
          <a:sy n="137" d="100"/>
        </p:scale>
        <p:origin x="1808" y="-328"/>
      </p:cViewPr>
      <p:guideLst>
        <p:guide orient="horz" pos="3119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01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91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1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39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0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13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10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7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7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BEC3E-8BAD-7946-A71F-B1E711BEDCCB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7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2.emf"/><Relationship Id="rId7" Type="http://schemas.openxmlformats.org/officeDocument/2006/relationships/image" Target="../media/image15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0.emf"/><Relationship Id="rId9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18.emf"/><Relationship Id="rId7" Type="http://schemas.openxmlformats.org/officeDocument/2006/relationships/image" Target="../media/image13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image" Target="../media/image10.emf"/><Relationship Id="rId5" Type="http://schemas.openxmlformats.org/officeDocument/2006/relationships/image" Target="../media/image25.emf"/><Relationship Id="rId10" Type="http://schemas.openxmlformats.org/officeDocument/2006/relationships/image" Target="../media/image30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11" Type="http://schemas.openxmlformats.org/officeDocument/2006/relationships/image" Target="../media/image10.emf"/><Relationship Id="rId5" Type="http://schemas.openxmlformats.org/officeDocument/2006/relationships/image" Target="../media/image34.emf"/><Relationship Id="rId10" Type="http://schemas.openxmlformats.org/officeDocument/2006/relationships/image" Target="../media/image39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985EA58-EA89-2103-5E08-B720E51C1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716" y="1389994"/>
            <a:ext cx="2224623" cy="142455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99A73B-9BBB-F8B3-FF41-4DB0BC7E4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822" y="4239133"/>
            <a:ext cx="2224624" cy="1424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008800-2BFE-DCB8-BE40-668056920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97" y="4232642"/>
            <a:ext cx="2234759" cy="1431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D5ACED-E5E6-115A-18FE-688DBBF98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62" y="2808078"/>
            <a:ext cx="2234759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5723E2-A9D8-1F74-7DDE-F5DCFEB1C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63" y="1390004"/>
            <a:ext cx="2224624" cy="14245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144B9F-551B-0C2C-6C61-15075879F2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1716" y="2786821"/>
            <a:ext cx="2224623" cy="14245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8A9761-0424-AE50-274F-4B232808AC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1178" y="4239131"/>
            <a:ext cx="2224623" cy="14245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98EA4B-AEDA-2705-B1A8-8C2FF48AB6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6822" y="2814568"/>
            <a:ext cx="2224624" cy="14245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46FF89-57B9-3927-7C74-BC6451A53C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26822" y="1390004"/>
            <a:ext cx="2224624" cy="14245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A7F648-BB15-5B70-061F-7ADFE993A9C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D17265-19E5-CB18-DEAB-C4CF04BB0B18}"/>
              </a:ext>
            </a:extLst>
          </p:cNvPr>
          <p:cNvSpPr txBox="1"/>
          <p:nvPr/>
        </p:nvSpPr>
        <p:spPr>
          <a:xfrm>
            <a:off x="927942" y="1389994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BHBH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1A006-CDCA-B6E2-6638-EC8FD374A8D9}"/>
              </a:ext>
            </a:extLst>
          </p:cNvPr>
          <p:cNvSpPr txBox="1"/>
          <p:nvPr/>
        </p:nvSpPr>
        <p:spPr>
          <a:xfrm>
            <a:off x="927942" y="2793301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5ADE6C-3B67-B04A-9441-BD517750DE7E}"/>
              </a:ext>
            </a:extLst>
          </p:cNvPr>
          <p:cNvSpPr txBox="1"/>
          <p:nvPr/>
        </p:nvSpPr>
        <p:spPr>
          <a:xfrm>
            <a:off x="927942" y="4204895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NSNS</a:t>
            </a:r>
          </a:p>
        </p:txBody>
      </p:sp>
    </p:spTree>
    <p:extLst>
      <p:ext uri="{BB962C8B-B14F-4D97-AF65-F5344CB8AC3E}">
        <p14:creationId xmlns:p14="http://schemas.microsoft.com/office/powerpoint/2010/main" val="394118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723E2-A9D8-1F74-7DDE-F5DCFEB1CA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2063" y="1390004"/>
            <a:ext cx="2224623" cy="14245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46FF89-57B9-3927-7C74-BC6451A53C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4202" y="1390004"/>
            <a:ext cx="2209863" cy="14245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A7F648-BB15-5B70-061F-7ADFE993A9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88" t="-496" r="15125" b="88280"/>
          <a:stretch/>
        </p:blipFill>
        <p:spPr>
          <a:xfrm>
            <a:off x="1053767" y="763787"/>
            <a:ext cx="4951515" cy="5777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DAE5FC-AADD-261F-D9E3-30C09D626D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532343" y="1390004"/>
            <a:ext cx="2224623" cy="14245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8B351D-AFAE-EF07-FC3E-8ED894667AA4}"/>
              </a:ext>
            </a:extLst>
          </p:cNvPr>
          <p:cNvSpPr txBox="1"/>
          <p:nvPr/>
        </p:nvSpPr>
        <p:spPr>
          <a:xfrm>
            <a:off x="164663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6C83D-F3F0-B3E0-1068-22DE413C2453}"/>
              </a:ext>
            </a:extLst>
          </p:cNvPr>
          <p:cNvSpPr txBox="1"/>
          <p:nvPr/>
        </p:nvSpPr>
        <p:spPr>
          <a:xfrm>
            <a:off x="386677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AC925A-CD0D-E71A-F325-34801704212F}"/>
              </a:ext>
            </a:extLst>
          </p:cNvPr>
          <p:cNvSpPr txBox="1"/>
          <p:nvPr/>
        </p:nvSpPr>
        <p:spPr>
          <a:xfrm>
            <a:off x="6086917" y="1486871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BHNS</a:t>
            </a:r>
          </a:p>
        </p:txBody>
      </p:sp>
    </p:spTree>
    <p:extLst>
      <p:ext uri="{BB962C8B-B14F-4D97-AF65-F5344CB8AC3E}">
        <p14:creationId xmlns:p14="http://schemas.microsoft.com/office/powerpoint/2010/main" val="304503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723E2-A9D8-1F74-7DDE-F5DCFEB1CA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2063" y="1390004"/>
            <a:ext cx="2224623" cy="14245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46FF89-57B9-3927-7C74-BC6451A53C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4202" y="1390004"/>
            <a:ext cx="2209863" cy="14245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A7F648-BB15-5B70-061F-7ADFE993A9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88" t="-496" r="15125" b="88280"/>
          <a:stretch/>
        </p:blipFill>
        <p:spPr>
          <a:xfrm>
            <a:off x="1053767" y="763787"/>
            <a:ext cx="4951515" cy="5777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DAE5FC-AADD-261F-D9E3-30C09D626D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532343" y="1390004"/>
            <a:ext cx="2224623" cy="14245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8B351D-AFAE-EF07-FC3E-8ED894667AA4}"/>
              </a:ext>
            </a:extLst>
          </p:cNvPr>
          <p:cNvSpPr txBox="1"/>
          <p:nvPr/>
        </p:nvSpPr>
        <p:spPr>
          <a:xfrm>
            <a:off x="164663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6C83D-F3F0-B3E0-1068-22DE413C2453}"/>
              </a:ext>
            </a:extLst>
          </p:cNvPr>
          <p:cNvSpPr txBox="1"/>
          <p:nvPr/>
        </p:nvSpPr>
        <p:spPr>
          <a:xfrm>
            <a:off x="386677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AC925A-CD0D-E71A-F325-34801704212F}"/>
              </a:ext>
            </a:extLst>
          </p:cNvPr>
          <p:cNvSpPr txBox="1"/>
          <p:nvPr/>
        </p:nvSpPr>
        <p:spPr>
          <a:xfrm>
            <a:off x="6086917" y="1486871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AD612E-512E-2873-550A-ABE27B42626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2063" y="2911419"/>
            <a:ext cx="2224623" cy="14245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B0AE0A-36FD-522B-4DFF-F6B34D8574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4202" y="2911419"/>
            <a:ext cx="2209863" cy="1424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2D8B94-A890-A704-41E0-5D5BCFB7ED7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532344" y="2911419"/>
            <a:ext cx="2224621" cy="14245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1F92FC-BD08-006F-9B73-7123F46BD290}"/>
              </a:ext>
            </a:extLst>
          </p:cNvPr>
          <p:cNvSpPr txBox="1"/>
          <p:nvPr/>
        </p:nvSpPr>
        <p:spPr>
          <a:xfrm>
            <a:off x="1646636" y="3008276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44D37-2AED-FEED-8071-1C53B64CC0F9}"/>
              </a:ext>
            </a:extLst>
          </p:cNvPr>
          <p:cNvSpPr txBox="1"/>
          <p:nvPr/>
        </p:nvSpPr>
        <p:spPr>
          <a:xfrm>
            <a:off x="3866776" y="3008276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101463-211E-B462-4DFB-019A7700ABA4}"/>
              </a:ext>
            </a:extLst>
          </p:cNvPr>
          <p:cNvSpPr txBox="1"/>
          <p:nvPr/>
        </p:nvSpPr>
        <p:spPr>
          <a:xfrm>
            <a:off x="6086917" y="3008286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2D8CD5-6A0B-F36B-0745-A2EE85D7BD9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92063" y="4335977"/>
            <a:ext cx="2224623" cy="14245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D300F5-160B-7E05-40D1-E56EC723FC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4202" y="4335977"/>
            <a:ext cx="2209863" cy="14245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E715086-8890-6B4B-0DD0-816A2758E3B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532344" y="4335977"/>
            <a:ext cx="2224621" cy="14245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E4A7A6-2210-8825-8615-30089412133D}"/>
              </a:ext>
            </a:extLst>
          </p:cNvPr>
          <p:cNvSpPr txBox="1"/>
          <p:nvPr/>
        </p:nvSpPr>
        <p:spPr>
          <a:xfrm>
            <a:off x="1646636" y="4432834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C4A0A1-B297-8E4E-9980-65C2981F6E7C}"/>
              </a:ext>
            </a:extLst>
          </p:cNvPr>
          <p:cNvSpPr txBox="1"/>
          <p:nvPr/>
        </p:nvSpPr>
        <p:spPr>
          <a:xfrm>
            <a:off x="3866776" y="4432834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BBBD21-01DB-C5CD-BFE6-30FBE8F13C59}"/>
              </a:ext>
            </a:extLst>
          </p:cNvPr>
          <p:cNvSpPr txBox="1"/>
          <p:nvPr/>
        </p:nvSpPr>
        <p:spPr>
          <a:xfrm>
            <a:off x="6086917" y="4432844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1FEA05-0DF7-384B-51D2-BA6C8FB1A9C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6649" y="5857392"/>
            <a:ext cx="2224621" cy="142455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349ACF5-4999-8826-DFFC-B60A8D84B756}"/>
              </a:ext>
            </a:extLst>
          </p:cNvPr>
          <p:cNvSpPr txBox="1"/>
          <p:nvPr/>
        </p:nvSpPr>
        <p:spPr>
          <a:xfrm>
            <a:off x="1641221" y="5954249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</p:spTree>
    <p:extLst>
      <p:ext uri="{BB962C8B-B14F-4D97-AF65-F5344CB8AC3E}">
        <p14:creationId xmlns:p14="http://schemas.microsoft.com/office/powerpoint/2010/main" val="3489529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2A4886-2547-1554-550B-DE64C1D20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667" b="88148"/>
          <a:stretch/>
        </p:blipFill>
        <p:spPr>
          <a:xfrm>
            <a:off x="1982243" y="4721050"/>
            <a:ext cx="4687499" cy="460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EE5377-D318-91E7-AAF1-06872EC01F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71716" y="1389994"/>
            <a:ext cx="2224623" cy="1424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197" y="4232642"/>
            <a:ext cx="2234758" cy="1431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2062" y="2808078"/>
            <a:ext cx="2234758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2063" y="1390004"/>
            <a:ext cx="2224623" cy="14245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802D4A-5AA0-F6A8-8C11-D12FD166874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26822" y="2814568"/>
            <a:ext cx="2224624" cy="14245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5E4B03-9136-952A-DF7F-71D368F092C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326822" y="1390004"/>
            <a:ext cx="2224624" cy="142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34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386" y="4232637"/>
            <a:ext cx="2172809" cy="1431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70" y="2791336"/>
            <a:ext cx="2172809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6112" y="1389999"/>
            <a:ext cx="2162955" cy="142455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10B170-1A4E-10B7-69CD-B99F1D637C0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99341" y="4232637"/>
            <a:ext cx="2172809" cy="14310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AEA43F-341F-2731-DFA7-87F7FDAD900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389067" y="2781089"/>
            <a:ext cx="2203925" cy="14515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8EE718-6F4E-4819-8EC5-559C67CBD88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89067" y="1389999"/>
            <a:ext cx="2162955" cy="14245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8AEDC4-0F5A-7830-56D1-6F67553B40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564112" y="4232637"/>
            <a:ext cx="2172809" cy="14310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A9EC1-52A2-9BDF-0EA4-040522AB567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553838" y="2781089"/>
            <a:ext cx="2203925" cy="14515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47830-55C1-280A-A087-8EB78A95416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553838" y="1389999"/>
            <a:ext cx="2162955" cy="142455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0BF5B1-1421-641F-FBDF-25C9706FA6C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87AC2F-53D8-3FC5-A2DC-A4D31ED49666}"/>
              </a:ext>
            </a:extLst>
          </p:cNvPr>
          <p:cNvSpPr txBox="1"/>
          <p:nvPr/>
        </p:nvSpPr>
        <p:spPr>
          <a:xfrm>
            <a:off x="927942" y="1389994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BHBH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547187-6FAE-3A31-693B-ECE1D119C910}"/>
              </a:ext>
            </a:extLst>
          </p:cNvPr>
          <p:cNvSpPr txBox="1"/>
          <p:nvPr/>
        </p:nvSpPr>
        <p:spPr>
          <a:xfrm>
            <a:off x="927942" y="2793301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8C656B-326E-5622-973B-1E0D5205ED47}"/>
              </a:ext>
            </a:extLst>
          </p:cNvPr>
          <p:cNvSpPr txBox="1"/>
          <p:nvPr/>
        </p:nvSpPr>
        <p:spPr>
          <a:xfrm>
            <a:off x="927942" y="4204895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NSNS</a:t>
            </a:r>
          </a:p>
        </p:txBody>
      </p:sp>
    </p:spTree>
    <p:extLst>
      <p:ext uri="{BB962C8B-B14F-4D97-AF65-F5344CB8AC3E}">
        <p14:creationId xmlns:p14="http://schemas.microsoft.com/office/powerpoint/2010/main" val="130158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386" y="4252472"/>
            <a:ext cx="2172809" cy="13913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70" y="2811171"/>
            <a:ext cx="2172809" cy="13913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6112" y="1409744"/>
            <a:ext cx="2162955" cy="13850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10B170-1A4E-10B7-69CD-B99F1D637C0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99341" y="4252472"/>
            <a:ext cx="2172809" cy="13913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AEA43F-341F-2731-DFA7-87F7FDAD900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389067" y="2801208"/>
            <a:ext cx="2203925" cy="14113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8EE718-6F4E-4819-8EC5-559C67CBD88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89067" y="1409744"/>
            <a:ext cx="2162955" cy="13850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8AEDC4-0F5A-7830-56D1-6F67553B40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564112" y="4252471"/>
            <a:ext cx="2172809" cy="13913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A9EC1-52A2-9BDF-0EA4-040522AB567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553838" y="2801208"/>
            <a:ext cx="2203925" cy="14113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47830-55C1-280A-A087-8EB78A95416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553838" y="1409743"/>
            <a:ext cx="2162955" cy="138506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0BF5B1-1421-641F-FBDF-25C9706FA6C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64F32C-7F99-C014-7860-BE09C74DBA37}"/>
              </a:ext>
            </a:extLst>
          </p:cNvPr>
          <p:cNvSpPr txBox="1"/>
          <p:nvPr/>
        </p:nvSpPr>
        <p:spPr>
          <a:xfrm>
            <a:off x="1095895" y="1389994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BHBH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6E9A9B-7909-8091-B8AD-4E4A8B4542CA}"/>
              </a:ext>
            </a:extLst>
          </p:cNvPr>
          <p:cNvSpPr txBox="1"/>
          <p:nvPr/>
        </p:nvSpPr>
        <p:spPr>
          <a:xfrm>
            <a:off x="1095895" y="2793301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02D376-5256-B535-1B4C-86BF401F777A}"/>
              </a:ext>
            </a:extLst>
          </p:cNvPr>
          <p:cNvSpPr txBox="1"/>
          <p:nvPr/>
        </p:nvSpPr>
        <p:spPr>
          <a:xfrm>
            <a:off x="1095895" y="4204895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NSNS</a:t>
            </a:r>
          </a:p>
        </p:txBody>
      </p:sp>
    </p:spTree>
    <p:extLst>
      <p:ext uri="{BB962C8B-B14F-4D97-AF65-F5344CB8AC3E}">
        <p14:creationId xmlns:p14="http://schemas.microsoft.com/office/powerpoint/2010/main" val="2900299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5729</TotalTime>
  <Words>22</Words>
  <Application>Microsoft Macintosh PowerPoint</Application>
  <PresentationFormat>Custom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Broekgaarden, Floor</dc:creator>
  <cp:lastModifiedBy>Broekgaarden, Floor</cp:lastModifiedBy>
  <cp:revision>3</cp:revision>
  <dcterms:created xsi:type="dcterms:W3CDTF">2023-02-28T20:53:10Z</dcterms:created>
  <dcterms:modified xsi:type="dcterms:W3CDTF">2023-04-14T18:48:27Z</dcterms:modified>
</cp:coreProperties>
</file>

<file path=docProps/thumbnail.jpeg>
</file>